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Britannic Bold" panose="020B0903060703020204" pitchFamily="3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Nirmala UI" panose="020B0502040204020203" pitchFamily="34" charset="0"/>
      <p:regular r:id="rId15"/>
      <p:bold r:id="rId16"/>
    </p:embeddedFont>
    <p:embeddedFont>
      <p:font typeface="Segoe UI Black" panose="020B0A02040204020203" pitchFamily="34" charset="0"/>
      <p:bold r:id="rId17"/>
      <p:boldItalic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1412"/>
    <a:srgbClr val="DD4A48"/>
    <a:srgbClr val="89B5AF"/>
    <a:srgbClr val="181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9BB4-BD7A-4852-B1C6-3258B000E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74562-5697-44AE-A0CD-9B95FB38A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9C6F-F640-4E4C-86F9-39D14DA8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D09A6-FE7F-4D88-8438-7921A431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E46AA-23D1-4890-B1CA-2E680F75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8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7EE-C73F-492B-9229-415F425D5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77AE6-4A77-442F-8B38-3FC704A4F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986EF-265C-4DBF-A150-AAC9A966B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5F72A-269A-472A-A84A-FC42E254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66A66-37C4-493A-A518-5645491C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F6FDD-9769-4DA0-B0D8-DC1CDBA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7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51DE-DFC1-4004-83F3-17764957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3B3CD-E67E-42C7-B6F8-60FA3B94E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11FB-732A-4C01-AF21-435B7F2E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A53FE-BF4E-4AB1-9DD8-316812B6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92B5A-22F4-467E-A934-563AD465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38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CEEFE-28D6-45AA-9462-B73F1BF49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6FBB2-2011-465E-9602-B359D9A11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732C3-6E5E-4D8B-82FE-E6A2DEB6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E7A94-0794-4A5D-AF18-F185DC0A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4738-32EC-4665-B440-09854333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7712-0637-4364-814B-FDC47BC3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D472-624C-4F7C-97E3-3422A6EE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4FB5-8160-4A84-AB5B-A2A0C5CC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72D63-42C9-48B4-8DD6-5A5D520F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DAAA-D4EA-4696-850B-E24B8620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3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3684-C88D-4645-9BF6-080815E0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A954E-4C05-4148-A3CB-0F796F89B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73649-A2A5-4B0C-889D-32C1655DF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6B109-1605-48B5-923B-963631A2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D0363-99CF-478D-8C63-CA02807C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75F5-593B-43C9-8000-29EB412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DAE43-92CE-4D66-BC15-540B9826F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AB8D9-8E81-4710-831A-0455734AF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4F554-D0E7-4368-B6C5-0BF5AF35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894E4-E28B-409F-9A36-3DB95021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EB0B2-FDD7-4A22-9DA7-50983F6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2880-8DBB-42B9-87A9-F17C0124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7CEF-9728-4CFB-B874-2C5956E0C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A4D20-7392-4D01-9275-61BAE45D6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E88DA-4137-40C5-AA5E-63288F66E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3D907-6855-4C46-B940-7AF6AB220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2DA17-5E73-4616-A0F0-1B4F6D9F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8CB4AE-48BA-4E18-BD05-A333A89B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DFE98-3E65-4B93-B775-F9B9CFB3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7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F912-40A8-4334-B056-F56E9333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09F56-B4E1-4B99-8058-116D8F05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4D53E-470C-40D9-BCBB-A6C7EB8B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1EDB9-2277-42A5-B1D7-F31FE633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56A14-BFD0-4C28-9A82-2B13CE81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A5BBE-F32F-4435-9578-AB795A7B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37B81-4CE7-40A9-AF9E-1FF1ED91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6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041B6E-E852-45B8-85ED-0DD12D7D61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64745" y="1132787"/>
            <a:ext cx="2993584" cy="4302140"/>
          </a:xfrm>
          <a:custGeom>
            <a:avLst/>
            <a:gdLst>
              <a:gd name="connsiteX0" fmla="*/ 384286 w 2993584"/>
              <a:gd name="connsiteY0" fmla="*/ 0 h 4302140"/>
              <a:gd name="connsiteX1" fmla="*/ 2609298 w 2993584"/>
              <a:gd name="connsiteY1" fmla="*/ 0 h 4302140"/>
              <a:gd name="connsiteX2" fmla="*/ 2993584 w 2993584"/>
              <a:gd name="connsiteY2" fmla="*/ 384286 h 4302140"/>
              <a:gd name="connsiteX3" fmla="*/ 2993584 w 2993584"/>
              <a:gd name="connsiteY3" fmla="*/ 3917854 h 4302140"/>
              <a:gd name="connsiteX4" fmla="*/ 2609298 w 2993584"/>
              <a:gd name="connsiteY4" fmla="*/ 4302140 h 4302140"/>
              <a:gd name="connsiteX5" fmla="*/ 384286 w 2993584"/>
              <a:gd name="connsiteY5" fmla="*/ 4302140 h 4302140"/>
              <a:gd name="connsiteX6" fmla="*/ 0 w 2993584"/>
              <a:gd name="connsiteY6" fmla="*/ 3917854 h 4302140"/>
              <a:gd name="connsiteX7" fmla="*/ 0 w 2993584"/>
              <a:gd name="connsiteY7" fmla="*/ 384286 h 4302140"/>
              <a:gd name="connsiteX8" fmla="*/ 384286 w 2993584"/>
              <a:gd name="connsiteY8" fmla="*/ 0 h 4302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3584" h="4302140">
                <a:moveTo>
                  <a:pt x="384286" y="0"/>
                </a:moveTo>
                <a:lnTo>
                  <a:pt x="2609298" y="0"/>
                </a:lnTo>
                <a:cubicBezTo>
                  <a:pt x="2821533" y="0"/>
                  <a:pt x="2993584" y="172051"/>
                  <a:pt x="2993584" y="384286"/>
                </a:cubicBezTo>
                <a:lnTo>
                  <a:pt x="2993584" y="3917854"/>
                </a:lnTo>
                <a:cubicBezTo>
                  <a:pt x="2993584" y="4130089"/>
                  <a:pt x="2821533" y="4302140"/>
                  <a:pt x="2609298" y="4302140"/>
                </a:cubicBezTo>
                <a:lnTo>
                  <a:pt x="384286" y="4302140"/>
                </a:lnTo>
                <a:cubicBezTo>
                  <a:pt x="172051" y="4302140"/>
                  <a:pt x="0" y="4130089"/>
                  <a:pt x="0" y="3917854"/>
                </a:cubicBezTo>
                <a:lnTo>
                  <a:pt x="0" y="384286"/>
                </a:lnTo>
                <a:cubicBezTo>
                  <a:pt x="0" y="172051"/>
                  <a:pt x="172051" y="0"/>
                  <a:pt x="3842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56A14-BFD0-4C28-9A82-2B13CE81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A5BBE-F32F-4435-9578-AB795A7B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37B81-4CE7-40A9-AF9E-1FF1ED91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0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2176-8A16-4D54-BC0B-BCD1604B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3BC2-1492-40C0-B1DF-1055300B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BBE64-8DF4-4A77-AA5F-A80A1EE3F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C128C-AE03-4C48-9F03-17A531A0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3FEAD-8BF4-4285-9E59-DAF78F05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C59C9-6A57-41C9-8C32-107E9E06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9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B5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A7036-FB74-462C-BA3C-C9826658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7A86-620C-49ED-A5BF-308DC9EE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42AAF-E47E-4C5B-AABB-C8DF7249E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D780-131E-42A8-9C03-A6028EE00B77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A7B10-5BB3-4716-A832-2AE015573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B6C1-6F79-4913-81EA-041317BFF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9B8FF-8B4F-4CA8-9D6A-74C23339CC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22;p4" descr="comic-02.png">
            <a:extLst>
              <a:ext uri="{FF2B5EF4-FFF2-40B4-BE49-F238E27FC236}">
                <a16:creationId xmlns:a16="http://schemas.microsoft.com/office/drawing/2014/main" id="{3F3BB7FB-DC03-4B69-8690-5DA3828CAD05}"/>
              </a:ext>
            </a:extLst>
          </p:cNvPr>
          <p:cNvPicPr preferRelativeResize="0"/>
          <p:nvPr userDrawn="1"/>
        </p:nvPicPr>
        <p:blipFill>
          <a:blip r:embed="rId14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1C323CF-B4E9-4158-9F83-F451F7DD552F}"/>
              </a:ext>
            </a:extLst>
          </p:cNvPr>
          <p:cNvGrpSpPr/>
          <p:nvPr/>
        </p:nvGrpSpPr>
        <p:grpSpPr>
          <a:xfrm>
            <a:off x="932991" y="845816"/>
            <a:ext cx="6716435" cy="3389086"/>
            <a:chOff x="932991" y="845816"/>
            <a:chExt cx="6716435" cy="33890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7463435-F7A9-4A2C-ABA9-6216516D0F8D}"/>
                </a:ext>
              </a:extLst>
            </p:cNvPr>
            <p:cNvSpPr/>
            <p:nvPr/>
          </p:nvSpPr>
          <p:spPr>
            <a:xfrm>
              <a:off x="932991" y="845816"/>
              <a:ext cx="6527750" cy="3389086"/>
            </a:xfrm>
            <a:prstGeom prst="roundRect">
              <a:avLst>
                <a:gd name="adj" fmla="val 13241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0229F6-D7C3-4264-BE93-4285D018430D}"/>
                </a:ext>
              </a:extLst>
            </p:cNvPr>
            <p:cNvSpPr/>
            <p:nvPr/>
          </p:nvSpPr>
          <p:spPr>
            <a:xfrm>
              <a:off x="1412554" y="3445035"/>
              <a:ext cx="3816665" cy="407552"/>
            </a:xfrm>
            <a:prstGeom prst="rect">
              <a:avLst/>
            </a:prstGeom>
            <a:solidFill>
              <a:srgbClr val="5E1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228;p25">
              <a:extLst>
                <a:ext uri="{FF2B5EF4-FFF2-40B4-BE49-F238E27FC236}">
                  <a16:creationId xmlns:a16="http://schemas.microsoft.com/office/drawing/2014/main" id="{26ADF5BF-3DA8-4D14-B6AA-A4E14DB596BD}"/>
                </a:ext>
              </a:extLst>
            </p:cNvPr>
            <p:cNvSpPr txBox="1">
              <a:spLocks/>
            </p:cNvSpPr>
            <p:nvPr/>
          </p:nvSpPr>
          <p:spPr>
            <a:xfrm>
              <a:off x="1379925" y="1558425"/>
              <a:ext cx="5823237" cy="1469649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8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Marketing Expert</a:t>
              </a:r>
              <a:r>
                <a:rPr lang="fa-IR" sz="48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Resume Template</a:t>
              </a:r>
              <a:endParaRPr lang="en-US" sz="4800" dirty="0"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8" name="Google Shape;229;p25">
              <a:extLst>
                <a:ext uri="{FF2B5EF4-FFF2-40B4-BE49-F238E27FC236}">
                  <a16:creationId xmlns:a16="http://schemas.microsoft.com/office/drawing/2014/main" id="{6C6FDB05-197B-4045-A0FE-B64AF253C138}"/>
                </a:ext>
              </a:extLst>
            </p:cNvPr>
            <p:cNvSpPr txBox="1">
              <a:spLocks/>
            </p:cNvSpPr>
            <p:nvPr/>
          </p:nvSpPr>
          <p:spPr>
            <a:xfrm>
              <a:off x="1379925" y="3368871"/>
              <a:ext cx="6269501" cy="5252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Here is where your presentation begins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AA973D-B78E-4898-BF02-3AEACE70A61B}"/>
              </a:ext>
            </a:extLst>
          </p:cNvPr>
          <p:cNvSpPr/>
          <p:nvPr/>
        </p:nvSpPr>
        <p:spPr>
          <a:xfrm>
            <a:off x="7664064" y="845816"/>
            <a:ext cx="3594946" cy="5166368"/>
          </a:xfrm>
          <a:prstGeom prst="roundRect">
            <a:avLst>
              <a:gd name="adj" fmla="val 12837"/>
            </a:avLst>
          </a:prstGeom>
          <a:solidFill>
            <a:srgbClr val="89B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Google Shape;229;p25">
            <a:extLst>
              <a:ext uri="{FF2B5EF4-FFF2-40B4-BE49-F238E27FC236}">
                <a16:creationId xmlns:a16="http://schemas.microsoft.com/office/drawing/2014/main" id="{61D805EC-AD72-456B-9CB1-E151BA2794BE}"/>
              </a:ext>
            </a:extLst>
          </p:cNvPr>
          <p:cNvSpPr txBox="1">
            <a:spLocks/>
          </p:cNvSpPr>
          <p:nvPr/>
        </p:nvSpPr>
        <p:spPr>
          <a:xfrm>
            <a:off x="8185956" y="5549144"/>
            <a:ext cx="2551162" cy="407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NAME LAST NAME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F0288A-AFBD-422A-9F4E-75767EE22E4D}"/>
              </a:ext>
            </a:extLst>
          </p:cNvPr>
          <p:cNvGrpSpPr/>
          <p:nvPr/>
        </p:nvGrpSpPr>
        <p:grpSpPr>
          <a:xfrm>
            <a:off x="932991" y="4432306"/>
            <a:ext cx="6527750" cy="1579878"/>
            <a:chOff x="932991" y="4432306"/>
            <a:chExt cx="6527750" cy="157987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A2D6CB9-ADE1-4E9F-89B2-CF60220DF450}"/>
                </a:ext>
              </a:extLst>
            </p:cNvPr>
            <p:cNvSpPr/>
            <p:nvPr/>
          </p:nvSpPr>
          <p:spPr>
            <a:xfrm>
              <a:off x="932991" y="4432306"/>
              <a:ext cx="6527750" cy="1579878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Google Shape;229;p25">
              <a:extLst>
                <a:ext uri="{FF2B5EF4-FFF2-40B4-BE49-F238E27FC236}">
                  <a16:creationId xmlns:a16="http://schemas.microsoft.com/office/drawing/2014/main" id="{E60B7CD9-9351-4957-B6A7-F2AF6C050CE0}"/>
                </a:ext>
              </a:extLst>
            </p:cNvPr>
            <p:cNvSpPr txBox="1">
              <a:spLocks/>
            </p:cNvSpPr>
            <p:nvPr/>
          </p:nvSpPr>
          <p:spPr>
            <a:xfrm>
              <a:off x="1200457" y="4654048"/>
              <a:ext cx="6002705" cy="113639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Each resume template is expertly designed and follows the exact “resume rules” hiring managers look for. Stand out and get hired faster with field-tested resume templates.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A95AC1-4592-4807-BEE7-8F9FB27BD0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44113"/>
          <a:stretch/>
        </p:blipFill>
        <p:spPr>
          <a:xfrm>
            <a:off x="7964745" y="1132787"/>
            <a:ext cx="2993584" cy="4302140"/>
          </a:xfrm>
        </p:spPr>
      </p:pic>
    </p:spTree>
    <p:extLst>
      <p:ext uri="{BB962C8B-B14F-4D97-AF65-F5344CB8AC3E}">
        <p14:creationId xmlns:p14="http://schemas.microsoft.com/office/powerpoint/2010/main" val="9756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3416953-EC0C-49D7-B86C-28DB38B9CAD7}"/>
              </a:ext>
            </a:extLst>
          </p:cNvPr>
          <p:cNvGrpSpPr/>
          <p:nvPr/>
        </p:nvGrpSpPr>
        <p:grpSpPr>
          <a:xfrm>
            <a:off x="3979280" y="845816"/>
            <a:ext cx="6527750" cy="3389086"/>
            <a:chOff x="3979280" y="845816"/>
            <a:chExt cx="6527750" cy="33890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6B91A7A-A8B9-42BF-A44C-43BD493CF835}"/>
                </a:ext>
              </a:extLst>
            </p:cNvPr>
            <p:cNvSpPr/>
            <p:nvPr/>
          </p:nvSpPr>
          <p:spPr>
            <a:xfrm>
              <a:off x="3979280" y="845816"/>
              <a:ext cx="6527750" cy="3389086"/>
            </a:xfrm>
            <a:prstGeom prst="roundRect">
              <a:avLst>
                <a:gd name="adj" fmla="val 13241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228;p25">
              <a:extLst>
                <a:ext uri="{FF2B5EF4-FFF2-40B4-BE49-F238E27FC236}">
                  <a16:creationId xmlns:a16="http://schemas.microsoft.com/office/drawing/2014/main" id="{7B057CB8-6832-4627-A7EE-91D8BF44D4CE}"/>
                </a:ext>
              </a:extLst>
            </p:cNvPr>
            <p:cNvSpPr txBox="1">
              <a:spLocks/>
            </p:cNvSpPr>
            <p:nvPr/>
          </p:nvSpPr>
          <p:spPr>
            <a:xfrm>
              <a:off x="4570464" y="1267147"/>
              <a:ext cx="5345382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Introduce yourself</a:t>
              </a:r>
            </a:p>
          </p:txBody>
        </p:sp>
        <p:sp>
          <p:nvSpPr>
            <p:cNvPr id="7" name="Google Shape;229;p25">
              <a:extLst>
                <a:ext uri="{FF2B5EF4-FFF2-40B4-BE49-F238E27FC236}">
                  <a16:creationId xmlns:a16="http://schemas.microsoft.com/office/drawing/2014/main" id="{E716B76C-5542-4C85-A940-889D2CBB0044}"/>
                </a:ext>
              </a:extLst>
            </p:cNvPr>
            <p:cNvSpPr txBox="1">
              <a:spLocks/>
            </p:cNvSpPr>
            <p:nvPr/>
          </p:nvSpPr>
          <p:spPr>
            <a:xfrm>
              <a:off x="4662210" y="1989785"/>
              <a:ext cx="5161890" cy="196783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Each resume template is expertly designed and follows the exact “resume rules” hiring managers look for. Stand out and get hired faster with field-tested resume templates. Each resume template is expertly designed and follows the exact “resume rules” hiring managers look for. Stand out and get hired faster with field-tested resume templates.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FC84C3-D21B-46B2-8527-705C12EF03F2}"/>
              </a:ext>
            </a:extLst>
          </p:cNvPr>
          <p:cNvGrpSpPr/>
          <p:nvPr/>
        </p:nvGrpSpPr>
        <p:grpSpPr>
          <a:xfrm>
            <a:off x="3979280" y="4432306"/>
            <a:ext cx="6527750" cy="1579878"/>
            <a:chOff x="3979280" y="4432306"/>
            <a:chExt cx="6527750" cy="157987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05764A9-94CF-4DD9-8354-B656B56C12CB}"/>
                </a:ext>
              </a:extLst>
            </p:cNvPr>
            <p:cNvSpPr/>
            <p:nvPr/>
          </p:nvSpPr>
          <p:spPr>
            <a:xfrm>
              <a:off x="3979280" y="4432306"/>
              <a:ext cx="6527750" cy="1579878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Google Shape;228;p25">
              <a:extLst>
                <a:ext uri="{FF2B5EF4-FFF2-40B4-BE49-F238E27FC236}">
                  <a16:creationId xmlns:a16="http://schemas.microsoft.com/office/drawing/2014/main" id="{A8549290-E105-49F0-AD19-D0DDABE7CD19}"/>
                </a:ext>
              </a:extLst>
            </p:cNvPr>
            <p:cNvSpPr txBox="1">
              <a:spLocks/>
            </p:cNvSpPr>
            <p:nvPr/>
          </p:nvSpPr>
          <p:spPr>
            <a:xfrm>
              <a:off x="4570464" y="4563188"/>
              <a:ext cx="5345382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My characteristics</a:t>
              </a:r>
            </a:p>
          </p:txBody>
        </p:sp>
        <p:sp>
          <p:nvSpPr>
            <p:cNvPr id="10" name="Google Shape;229;p25">
              <a:extLst>
                <a:ext uri="{FF2B5EF4-FFF2-40B4-BE49-F238E27FC236}">
                  <a16:creationId xmlns:a16="http://schemas.microsoft.com/office/drawing/2014/main" id="{AC22AF9A-A731-4338-9156-0ED7CBF0DBF1}"/>
                </a:ext>
              </a:extLst>
            </p:cNvPr>
            <p:cNvSpPr txBox="1">
              <a:spLocks/>
            </p:cNvSpPr>
            <p:nvPr/>
          </p:nvSpPr>
          <p:spPr>
            <a:xfrm>
              <a:off x="4662210" y="5204790"/>
              <a:ext cx="5161890" cy="65678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Religious, Honest, Loyal, Devoted, Loving, Kind, Sincere, Ambitious.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8CA472-50AC-437E-BE74-7F9295D73616}"/>
              </a:ext>
            </a:extLst>
          </p:cNvPr>
          <p:cNvGrpSpPr/>
          <p:nvPr/>
        </p:nvGrpSpPr>
        <p:grpSpPr>
          <a:xfrm>
            <a:off x="1661518" y="845816"/>
            <a:ext cx="2107255" cy="3389086"/>
            <a:chOff x="1661518" y="845816"/>
            <a:chExt cx="2107255" cy="33890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0659B2-1122-404D-95A9-7E0551D80EE2}"/>
                </a:ext>
              </a:extLst>
            </p:cNvPr>
            <p:cNvSpPr/>
            <p:nvPr/>
          </p:nvSpPr>
          <p:spPr>
            <a:xfrm>
              <a:off x="1661518" y="845816"/>
              <a:ext cx="2107255" cy="3389086"/>
            </a:xfrm>
            <a:prstGeom prst="roundRect">
              <a:avLst>
                <a:gd name="adj" fmla="val 13241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 descr="Male profile with solid fill">
              <a:extLst>
                <a:ext uri="{FF2B5EF4-FFF2-40B4-BE49-F238E27FC236}">
                  <a16:creationId xmlns:a16="http://schemas.microsoft.com/office/drawing/2014/main" id="{EF75B6B4-3AE2-4591-81C2-C9EF62C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99584" y="1597878"/>
              <a:ext cx="1831122" cy="183112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A00F9D-4114-452F-9D7A-B54E61494F1A}"/>
              </a:ext>
            </a:extLst>
          </p:cNvPr>
          <p:cNvGrpSpPr/>
          <p:nvPr/>
        </p:nvGrpSpPr>
        <p:grpSpPr>
          <a:xfrm>
            <a:off x="1661518" y="4432306"/>
            <a:ext cx="2107255" cy="1579878"/>
            <a:chOff x="1661518" y="4432306"/>
            <a:chExt cx="2107255" cy="157987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6D8E63-B877-4A5A-B2D0-5CD38FB1FD9C}"/>
                </a:ext>
              </a:extLst>
            </p:cNvPr>
            <p:cNvSpPr/>
            <p:nvPr/>
          </p:nvSpPr>
          <p:spPr>
            <a:xfrm>
              <a:off x="1661518" y="4432306"/>
              <a:ext cx="2107255" cy="1579878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Graphic 15" descr="Moustache face with solid fill with solid fill">
              <a:extLst>
                <a:ext uri="{FF2B5EF4-FFF2-40B4-BE49-F238E27FC236}">
                  <a16:creationId xmlns:a16="http://schemas.microsoft.com/office/drawing/2014/main" id="{5EB2E408-400E-4822-B546-F7AA6605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17341" y="4620617"/>
              <a:ext cx="1279009" cy="1279009"/>
            </a:xfrm>
            <a:prstGeom prst="rect">
              <a:avLst/>
            </a:prstGeom>
          </p:spPr>
        </p:pic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D535627E-617E-435A-A00D-03028BC2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600" b="1">
                <a:solidFill>
                  <a:schemeClr val="bg1"/>
                </a:solidFill>
                <a:latin typeface="+mj-lt"/>
              </a:rPr>
              <a:pPr algn="just">
                <a:lnSpc>
                  <a:spcPct val="90000"/>
                </a:lnSpc>
              </a:pPr>
              <a:t>2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583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6953AAE-D3A1-4F11-980E-7E5850781429}"/>
              </a:ext>
            </a:extLst>
          </p:cNvPr>
          <p:cNvGrpSpPr/>
          <p:nvPr/>
        </p:nvGrpSpPr>
        <p:grpSpPr>
          <a:xfrm>
            <a:off x="631765" y="575277"/>
            <a:ext cx="5738725" cy="872476"/>
            <a:chOff x="631765" y="575277"/>
            <a:chExt cx="5738725" cy="8724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2167CB8-FE00-4C59-AC22-CC04921A345D}"/>
                </a:ext>
              </a:extLst>
            </p:cNvPr>
            <p:cNvSpPr/>
            <p:nvPr/>
          </p:nvSpPr>
          <p:spPr>
            <a:xfrm rot="5400000">
              <a:off x="3064890" y="-1857848"/>
              <a:ext cx="872476" cy="5738725"/>
            </a:xfrm>
            <a:prstGeom prst="roundRect">
              <a:avLst>
                <a:gd name="adj" fmla="val 29339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Google Shape;228;p25">
              <a:extLst>
                <a:ext uri="{FF2B5EF4-FFF2-40B4-BE49-F238E27FC236}">
                  <a16:creationId xmlns:a16="http://schemas.microsoft.com/office/drawing/2014/main" id="{D8A8DACB-2E4E-4520-9760-11516DC09C16}"/>
                </a:ext>
              </a:extLst>
            </p:cNvPr>
            <p:cNvSpPr txBox="1">
              <a:spLocks/>
            </p:cNvSpPr>
            <p:nvPr/>
          </p:nvSpPr>
          <p:spPr>
            <a:xfrm>
              <a:off x="1025108" y="724157"/>
              <a:ext cx="5345382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Employment History</a:t>
              </a:r>
            </a:p>
          </p:txBody>
        </p:sp>
      </p:grpSp>
      <p:sp>
        <p:nvSpPr>
          <p:cNvPr id="5" name="Google Shape;229;p25">
            <a:extLst>
              <a:ext uri="{FF2B5EF4-FFF2-40B4-BE49-F238E27FC236}">
                <a16:creationId xmlns:a16="http://schemas.microsoft.com/office/drawing/2014/main" id="{964273B1-EAB7-4A8B-A0BC-3EF886C765BD}"/>
              </a:ext>
            </a:extLst>
          </p:cNvPr>
          <p:cNvSpPr txBox="1">
            <a:spLocks/>
          </p:cNvSpPr>
          <p:nvPr/>
        </p:nvSpPr>
        <p:spPr>
          <a:xfrm>
            <a:off x="1025108" y="1468454"/>
            <a:ext cx="6269501" cy="525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Show your relevant experience (last 10 years)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08AE2B-1088-4C4D-9D0A-8253411407F4}"/>
              </a:ext>
            </a:extLst>
          </p:cNvPr>
          <p:cNvGrpSpPr/>
          <p:nvPr/>
        </p:nvGrpSpPr>
        <p:grpSpPr>
          <a:xfrm>
            <a:off x="5779621" y="2419399"/>
            <a:ext cx="5855876" cy="872476"/>
            <a:chOff x="3533163" y="2419399"/>
            <a:chExt cx="5855876" cy="872476"/>
          </a:xfrm>
        </p:grpSpPr>
        <p:sp>
          <p:nvSpPr>
            <p:cNvPr id="4" name="Google Shape;229;p25">
              <a:extLst>
                <a:ext uri="{FF2B5EF4-FFF2-40B4-BE49-F238E27FC236}">
                  <a16:creationId xmlns:a16="http://schemas.microsoft.com/office/drawing/2014/main" id="{DEAC3136-78CC-47A6-83BF-4887C66C0102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447048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6" name="Google Shape;229;p25">
              <a:extLst>
                <a:ext uri="{FF2B5EF4-FFF2-40B4-BE49-F238E27FC236}">
                  <a16:creationId xmlns:a16="http://schemas.microsoft.com/office/drawing/2014/main" id="{34BACD66-0000-43DD-83AC-83A39FEBAD84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2897623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78B1686-12AE-41CF-84CD-F436F7E3AD2E}"/>
                </a:ext>
              </a:extLst>
            </p:cNvPr>
            <p:cNvSpPr/>
            <p:nvPr/>
          </p:nvSpPr>
          <p:spPr>
            <a:xfrm>
              <a:off x="3533163" y="2419399"/>
              <a:ext cx="868680" cy="872476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Google Shape;229;p25">
              <a:extLst>
                <a:ext uri="{FF2B5EF4-FFF2-40B4-BE49-F238E27FC236}">
                  <a16:creationId xmlns:a16="http://schemas.microsoft.com/office/drawing/2014/main" id="{A2C3BFAF-3C0C-4285-A1A2-2575BCAA2B30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CF2F79-FDA1-4D3A-BEAF-0342B259FFE3}"/>
              </a:ext>
            </a:extLst>
          </p:cNvPr>
          <p:cNvGrpSpPr/>
          <p:nvPr/>
        </p:nvGrpSpPr>
        <p:grpSpPr>
          <a:xfrm>
            <a:off x="803173" y="3830863"/>
            <a:ext cx="5855876" cy="872476"/>
            <a:chOff x="3533163" y="2419399"/>
            <a:chExt cx="5855876" cy="872476"/>
          </a:xfrm>
        </p:grpSpPr>
        <p:sp>
          <p:nvSpPr>
            <p:cNvPr id="19" name="Google Shape;229;p25">
              <a:extLst>
                <a:ext uri="{FF2B5EF4-FFF2-40B4-BE49-F238E27FC236}">
                  <a16:creationId xmlns:a16="http://schemas.microsoft.com/office/drawing/2014/main" id="{9A4A7DE1-29C6-4505-866F-6293E311ED01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447048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20" name="Google Shape;229;p25">
              <a:extLst>
                <a:ext uri="{FF2B5EF4-FFF2-40B4-BE49-F238E27FC236}">
                  <a16:creationId xmlns:a16="http://schemas.microsoft.com/office/drawing/2014/main" id="{FAB98F7D-BAC0-47EA-B5AE-504E8900AB3C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2897623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ED4C59-580C-425F-B46C-B9080F4A9960}"/>
                </a:ext>
              </a:extLst>
            </p:cNvPr>
            <p:cNvSpPr/>
            <p:nvPr/>
          </p:nvSpPr>
          <p:spPr>
            <a:xfrm>
              <a:off x="3533163" y="2419399"/>
              <a:ext cx="868680" cy="872476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Google Shape;229;p25">
              <a:extLst>
                <a:ext uri="{FF2B5EF4-FFF2-40B4-BE49-F238E27FC236}">
                  <a16:creationId xmlns:a16="http://schemas.microsoft.com/office/drawing/2014/main" id="{788DF049-5A99-4746-BF6C-A1BBCE7BE0CC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462A4A-004F-47A5-B2AA-C849FB703FD3}"/>
              </a:ext>
            </a:extLst>
          </p:cNvPr>
          <p:cNvGrpSpPr/>
          <p:nvPr/>
        </p:nvGrpSpPr>
        <p:grpSpPr>
          <a:xfrm>
            <a:off x="5754234" y="5222246"/>
            <a:ext cx="5855876" cy="872476"/>
            <a:chOff x="3533163" y="2419399"/>
            <a:chExt cx="5855876" cy="872476"/>
          </a:xfrm>
        </p:grpSpPr>
        <p:sp>
          <p:nvSpPr>
            <p:cNvPr id="24" name="Google Shape;229;p25">
              <a:extLst>
                <a:ext uri="{FF2B5EF4-FFF2-40B4-BE49-F238E27FC236}">
                  <a16:creationId xmlns:a16="http://schemas.microsoft.com/office/drawing/2014/main" id="{B4C9179A-F498-41CE-8AFB-0D8C6130B333}"/>
                </a:ext>
              </a:extLst>
            </p:cNvPr>
            <p:cNvSpPr txBox="1">
              <a:spLocks/>
            </p:cNvSpPr>
            <p:nvPr/>
          </p:nvSpPr>
          <p:spPr>
            <a:xfrm>
              <a:off x="4442029" y="2447048"/>
              <a:ext cx="494701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400" dirty="0">
                  <a:latin typeface="Britannic Bold" panose="020B0903060703020204" pitchFamily="34" charset="0"/>
                  <a:ea typeface="+mj-ea"/>
                  <a:cs typeface="+mj-cs"/>
                </a:rPr>
                <a:t>Describe your job position here.</a:t>
              </a:r>
            </a:p>
          </p:txBody>
        </p:sp>
        <p:sp>
          <p:nvSpPr>
            <p:cNvPr id="25" name="Google Shape;229;p25">
              <a:extLst>
                <a:ext uri="{FF2B5EF4-FFF2-40B4-BE49-F238E27FC236}">
                  <a16:creationId xmlns:a16="http://schemas.microsoft.com/office/drawing/2014/main" id="{83376DBE-3B6C-48A8-9ACD-7B8CE8E3185A}"/>
                </a:ext>
              </a:extLst>
            </p:cNvPr>
            <p:cNvSpPr txBox="1">
              <a:spLocks/>
            </p:cNvSpPr>
            <p:nvPr/>
          </p:nvSpPr>
          <p:spPr>
            <a:xfrm>
              <a:off x="4431625" y="2897623"/>
              <a:ext cx="4403239" cy="39425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None/>
              </a:pPr>
              <a:r>
                <a:rPr lang="en-US" sz="18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Describe your job experience here.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893D775-11BA-46F7-BB42-1F6636A06E32}"/>
                </a:ext>
              </a:extLst>
            </p:cNvPr>
            <p:cNvSpPr/>
            <p:nvPr/>
          </p:nvSpPr>
          <p:spPr>
            <a:xfrm>
              <a:off x="3533163" y="2419399"/>
              <a:ext cx="868680" cy="872476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Google Shape;229;p25">
              <a:extLst>
                <a:ext uri="{FF2B5EF4-FFF2-40B4-BE49-F238E27FC236}">
                  <a16:creationId xmlns:a16="http://schemas.microsoft.com/office/drawing/2014/main" id="{B63B4587-5632-46B9-8346-7E1CBAF9A681}"/>
                </a:ext>
              </a:extLst>
            </p:cNvPr>
            <p:cNvSpPr txBox="1">
              <a:spLocks/>
            </p:cNvSpPr>
            <p:nvPr/>
          </p:nvSpPr>
          <p:spPr>
            <a:xfrm>
              <a:off x="3553256" y="2661360"/>
              <a:ext cx="868680" cy="422413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3600" dirty="0">
                  <a:latin typeface="Britannic Bold" panose="020B0903060703020204" pitchFamily="34" charset="0"/>
                  <a:ea typeface="+mj-ea"/>
                  <a:cs typeface="+mj-cs"/>
                </a:rPr>
                <a:t>03</a:t>
              </a:r>
            </a:p>
          </p:txBody>
        </p: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EE31EF6D-6641-4AB4-B46A-62F13F2C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600" b="1">
                <a:solidFill>
                  <a:schemeClr val="bg1"/>
                </a:solidFill>
                <a:latin typeface="+mj-lt"/>
              </a:rPr>
              <a:pPr algn="just">
                <a:lnSpc>
                  <a:spcPct val="90000"/>
                </a:lnSpc>
              </a:pPr>
              <a:t>3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4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8;p25">
            <a:extLst>
              <a:ext uri="{FF2B5EF4-FFF2-40B4-BE49-F238E27FC236}">
                <a16:creationId xmlns:a16="http://schemas.microsoft.com/office/drawing/2014/main" id="{08383AD0-212B-4F11-B897-27F701B93790}"/>
              </a:ext>
            </a:extLst>
          </p:cNvPr>
          <p:cNvSpPr txBox="1">
            <a:spLocks/>
          </p:cNvSpPr>
          <p:nvPr/>
        </p:nvSpPr>
        <p:spPr>
          <a:xfrm>
            <a:off x="669146" y="1483274"/>
            <a:ext cx="5562757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TECHNICAL SKILLS</a:t>
            </a:r>
          </a:p>
        </p:txBody>
      </p:sp>
      <p:sp>
        <p:nvSpPr>
          <p:cNvPr id="3" name="Google Shape;229;p25">
            <a:extLst>
              <a:ext uri="{FF2B5EF4-FFF2-40B4-BE49-F238E27FC236}">
                <a16:creationId xmlns:a16="http://schemas.microsoft.com/office/drawing/2014/main" id="{135261A9-B6A9-4412-B09C-07CFE5FCDE91}"/>
              </a:ext>
            </a:extLst>
          </p:cNvPr>
          <p:cNvSpPr txBox="1">
            <a:spLocks/>
          </p:cNvSpPr>
          <p:nvPr/>
        </p:nvSpPr>
        <p:spPr>
          <a:xfrm>
            <a:off x="669146" y="2235863"/>
            <a:ext cx="4684251" cy="132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Each resume template is expertly designed and follows the exact “resume rules” hiring managers look for. Stand out and get hired faster with field-tested resume templates.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9521A-237F-430E-A25D-46E58AC53263}"/>
              </a:ext>
            </a:extLst>
          </p:cNvPr>
          <p:cNvGrpSpPr/>
          <p:nvPr/>
        </p:nvGrpSpPr>
        <p:grpSpPr>
          <a:xfrm>
            <a:off x="6838606" y="2547303"/>
            <a:ext cx="4076594" cy="582699"/>
            <a:chOff x="7471563" y="2064897"/>
            <a:chExt cx="4076594" cy="5826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19A349-A94D-4E55-AE27-B519361A5F1A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B9109F-44FB-4DA6-B76D-7DD314942410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95%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BFB7C2-C6C0-43AF-A70B-6DBFD5D0E89B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L-Shape 25">
              <a:extLst>
                <a:ext uri="{FF2B5EF4-FFF2-40B4-BE49-F238E27FC236}">
                  <a16:creationId xmlns:a16="http://schemas.microsoft.com/office/drawing/2014/main" id="{C0FA280A-87B1-498A-82A7-17EFDA9840B1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6EA43A-2D68-4D15-A8E3-4E992C2A0779}"/>
              </a:ext>
            </a:extLst>
          </p:cNvPr>
          <p:cNvGrpSpPr/>
          <p:nvPr/>
        </p:nvGrpSpPr>
        <p:grpSpPr>
          <a:xfrm>
            <a:off x="6838606" y="3241314"/>
            <a:ext cx="4076594" cy="582699"/>
            <a:chOff x="7471563" y="2064897"/>
            <a:chExt cx="4076594" cy="5826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CFC306-D423-4EF0-8E9D-BF74DFDFF9C8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CB81B3-3F6A-485E-B93A-5322E73710A3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85%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17D7642-26F4-49CB-A614-3B8AFDC2FF1B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-Shape 33">
              <a:extLst>
                <a:ext uri="{FF2B5EF4-FFF2-40B4-BE49-F238E27FC236}">
                  <a16:creationId xmlns:a16="http://schemas.microsoft.com/office/drawing/2014/main" id="{9EFD0D03-AD3F-4839-B349-14198E64F268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32ACC4-17BD-4A15-A0F9-DF0AFA8DE40C}"/>
              </a:ext>
            </a:extLst>
          </p:cNvPr>
          <p:cNvGrpSpPr/>
          <p:nvPr/>
        </p:nvGrpSpPr>
        <p:grpSpPr>
          <a:xfrm>
            <a:off x="6838606" y="3935325"/>
            <a:ext cx="4076594" cy="582699"/>
            <a:chOff x="7471563" y="2064897"/>
            <a:chExt cx="4076594" cy="5826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0D4A6A-C876-49A6-A05D-499FD8F84223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1A0103-27DD-4573-8551-F20B37C13D71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70%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0647E5E-D4DE-4745-B6B4-F40F6150FA0C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L-Shape 38">
              <a:extLst>
                <a:ext uri="{FF2B5EF4-FFF2-40B4-BE49-F238E27FC236}">
                  <a16:creationId xmlns:a16="http://schemas.microsoft.com/office/drawing/2014/main" id="{B3CCE814-6803-4D0E-859A-CA4683D7533E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DFAE5B-0FFC-493C-9F12-6879BC1DED48}"/>
              </a:ext>
            </a:extLst>
          </p:cNvPr>
          <p:cNvGrpSpPr/>
          <p:nvPr/>
        </p:nvGrpSpPr>
        <p:grpSpPr>
          <a:xfrm>
            <a:off x="6838606" y="4629336"/>
            <a:ext cx="4076594" cy="582699"/>
            <a:chOff x="7471563" y="2064897"/>
            <a:chExt cx="4076594" cy="58269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DD0918-4087-4BF3-8704-B2771F270891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71AA24-0C0D-46D2-9C72-01E2AACC9016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65%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5687D465-C91A-4EC0-ACD1-EBDA34A68301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L-Shape 43">
              <a:extLst>
                <a:ext uri="{FF2B5EF4-FFF2-40B4-BE49-F238E27FC236}">
                  <a16:creationId xmlns:a16="http://schemas.microsoft.com/office/drawing/2014/main" id="{C3DBB9B0-73F6-47F7-A811-11B30F020152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004BA8-CB41-4EE1-96C7-D64310319E43}"/>
              </a:ext>
            </a:extLst>
          </p:cNvPr>
          <p:cNvGrpSpPr/>
          <p:nvPr/>
        </p:nvGrpSpPr>
        <p:grpSpPr>
          <a:xfrm>
            <a:off x="6838606" y="5323345"/>
            <a:ext cx="4076594" cy="582699"/>
            <a:chOff x="7471563" y="2064897"/>
            <a:chExt cx="4076594" cy="5826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7D437F4-96DC-42E7-A68C-4805A8788B88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2A489B-567D-4AE3-9E22-21B67F2B52E7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80%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736C680-FFE6-401B-BC0E-CF4C23FD1E08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B263BDB-8DC2-494C-8A56-4AD6D2B202EE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Google Shape;228;p25">
            <a:extLst>
              <a:ext uri="{FF2B5EF4-FFF2-40B4-BE49-F238E27FC236}">
                <a16:creationId xmlns:a16="http://schemas.microsoft.com/office/drawing/2014/main" id="{D67DE5DF-89C5-4324-862A-11E11EF17175}"/>
              </a:ext>
            </a:extLst>
          </p:cNvPr>
          <p:cNvSpPr txBox="1">
            <a:spLocks/>
          </p:cNvSpPr>
          <p:nvPr/>
        </p:nvSpPr>
        <p:spPr>
          <a:xfrm>
            <a:off x="6838605" y="1483274"/>
            <a:ext cx="4831275" cy="5252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SOFTWARE SKILLS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467591-5145-492E-A546-E0FAC771F793}"/>
              </a:ext>
            </a:extLst>
          </p:cNvPr>
          <p:cNvGrpSpPr/>
          <p:nvPr/>
        </p:nvGrpSpPr>
        <p:grpSpPr>
          <a:xfrm>
            <a:off x="853444" y="3924953"/>
            <a:ext cx="4076594" cy="582699"/>
            <a:chOff x="7471563" y="2064897"/>
            <a:chExt cx="4076594" cy="58269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7AFB3D9-FF66-4D99-8965-E9F5386677CB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61119B-DDEF-4292-B9BE-842C20E63C91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95%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9B8E0AE-ACBB-48F0-8C02-F57A0C7309E8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L-Shape 65">
              <a:extLst>
                <a:ext uri="{FF2B5EF4-FFF2-40B4-BE49-F238E27FC236}">
                  <a16:creationId xmlns:a16="http://schemas.microsoft.com/office/drawing/2014/main" id="{ADF11400-9CBA-4FEA-80CD-AB0BDFA834D8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818361A-813D-4847-84C6-D0703C8ED746}"/>
              </a:ext>
            </a:extLst>
          </p:cNvPr>
          <p:cNvGrpSpPr/>
          <p:nvPr/>
        </p:nvGrpSpPr>
        <p:grpSpPr>
          <a:xfrm>
            <a:off x="853444" y="4618964"/>
            <a:ext cx="4076594" cy="582699"/>
            <a:chOff x="7471563" y="2064897"/>
            <a:chExt cx="4076594" cy="5826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7F3D1D-E7DA-4887-AAEC-417912531966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010276-865E-4823-96AD-10EB1E5E1FE7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80%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468E5C64-CB0C-4D8B-8591-03F537324BC9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L-Shape 70">
              <a:extLst>
                <a:ext uri="{FF2B5EF4-FFF2-40B4-BE49-F238E27FC236}">
                  <a16:creationId xmlns:a16="http://schemas.microsoft.com/office/drawing/2014/main" id="{19B49C4B-F06F-4ED2-B360-983A8079E08B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187127-FA1B-402C-9BFD-1C901172AF9D}"/>
              </a:ext>
            </a:extLst>
          </p:cNvPr>
          <p:cNvGrpSpPr/>
          <p:nvPr/>
        </p:nvGrpSpPr>
        <p:grpSpPr>
          <a:xfrm>
            <a:off x="853444" y="5312975"/>
            <a:ext cx="4076594" cy="582699"/>
            <a:chOff x="7471563" y="2064897"/>
            <a:chExt cx="4076594" cy="58269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D521F54-085F-4AD7-9A3C-F78E36554E0C}"/>
                </a:ext>
              </a:extLst>
            </p:cNvPr>
            <p:cNvSpPr txBox="1"/>
            <p:nvPr/>
          </p:nvSpPr>
          <p:spPr>
            <a:xfrm>
              <a:off x="8277021" y="2247486"/>
              <a:ext cx="2878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YOUR SKILL TITLE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F0470D-E8DA-4571-B2A8-0C8362595CD1}"/>
                </a:ext>
              </a:extLst>
            </p:cNvPr>
            <p:cNvSpPr txBox="1"/>
            <p:nvPr/>
          </p:nvSpPr>
          <p:spPr>
            <a:xfrm>
              <a:off x="10645479" y="2247486"/>
              <a:ext cx="902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50%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3B89BAAD-ADB3-4BF9-B5EB-372004961989}"/>
                </a:ext>
              </a:extLst>
            </p:cNvPr>
            <p:cNvSpPr/>
            <p:nvPr/>
          </p:nvSpPr>
          <p:spPr>
            <a:xfrm>
              <a:off x="7471563" y="2194759"/>
              <a:ext cx="437154" cy="439064"/>
            </a:xfrm>
            <a:prstGeom prst="roundRect">
              <a:avLst>
                <a:gd name="adj" fmla="val 23347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L-Shape 75">
              <a:extLst>
                <a:ext uri="{FF2B5EF4-FFF2-40B4-BE49-F238E27FC236}">
                  <a16:creationId xmlns:a16="http://schemas.microsoft.com/office/drawing/2014/main" id="{C55867FD-AE8C-4FB0-A847-0C49BA62F891}"/>
                </a:ext>
              </a:extLst>
            </p:cNvPr>
            <p:cNvSpPr/>
            <p:nvPr/>
          </p:nvSpPr>
          <p:spPr>
            <a:xfrm rot="18982835">
              <a:off x="7512052" y="2064897"/>
              <a:ext cx="620684" cy="365760"/>
            </a:xfrm>
            <a:prstGeom prst="corner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39190445-B9E1-476D-AFE2-95049988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600" b="1">
                <a:solidFill>
                  <a:schemeClr val="bg1"/>
                </a:solidFill>
                <a:latin typeface="+mj-lt"/>
              </a:rPr>
              <a:pPr algn="just">
                <a:lnSpc>
                  <a:spcPct val="90000"/>
                </a:lnSpc>
              </a:pPr>
              <a:t>4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68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E0083-6260-487A-8D78-CB11C741A669}"/>
              </a:ext>
            </a:extLst>
          </p:cNvPr>
          <p:cNvGrpSpPr/>
          <p:nvPr/>
        </p:nvGrpSpPr>
        <p:grpSpPr>
          <a:xfrm>
            <a:off x="1191925" y="1283713"/>
            <a:ext cx="9841400" cy="1172971"/>
            <a:chOff x="1191925" y="1283713"/>
            <a:chExt cx="9841400" cy="117297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3372EA-9608-41E3-97AA-03DE50D231C8}"/>
                </a:ext>
              </a:extLst>
            </p:cNvPr>
            <p:cNvSpPr/>
            <p:nvPr/>
          </p:nvSpPr>
          <p:spPr>
            <a:xfrm>
              <a:off x="1191925" y="1283713"/>
              <a:ext cx="9841400" cy="1172971"/>
            </a:xfrm>
            <a:prstGeom prst="roundRect">
              <a:avLst>
                <a:gd name="adj" fmla="val 30250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Google Shape;228;p25">
              <a:extLst>
                <a:ext uri="{FF2B5EF4-FFF2-40B4-BE49-F238E27FC236}">
                  <a16:creationId xmlns:a16="http://schemas.microsoft.com/office/drawing/2014/main" id="{F38053FC-93D3-470A-A8CC-397C57D20C9F}"/>
                </a:ext>
              </a:extLst>
            </p:cNvPr>
            <p:cNvSpPr txBox="1">
              <a:spLocks/>
            </p:cNvSpPr>
            <p:nvPr/>
          </p:nvSpPr>
          <p:spPr>
            <a:xfrm>
              <a:off x="1191925" y="1607581"/>
              <a:ext cx="9841400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0"/>
                </a:spcBef>
              </a:pPr>
              <a:r>
                <a:rPr lang="en-US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MY PROJECTS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87FDAA-7D7A-4997-B6AE-BFE02094CBF7}"/>
              </a:ext>
            </a:extLst>
          </p:cNvPr>
          <p:cNvGrpSpPr/>
          <p:nvPr/>
        </p:nvGrpSpPr>
        <p:grpSpPr>
          <a:xfrm>
            <a:off x="6162507" y="2621093"/>
            <a:ext cx="2385392" cy="2385392"/>
            <a:chOff x="6162507" y="2621093"/>
            <a:chExt cx="2385392" cy="23853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FDF0BC4-6417-4ED3-BC7B-1B902DA49647}"/>
                </a:ext>
              </a:extLst>
            </p:cNvPr>
            <p:cNvSpPr/>
            <p:nvPr/>
          </p:nvSpPr>
          <p:spPr>
            <a:xfrm>
              <a:off x="6162507" y="2621093"/>
              <a:ext cx="2385392" cy="2385392"/>
            </a:xfrm>
            <a:prstGeom prst="roundRect">
              <a:avLst/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B9A353-20B1-495A-97E3-D0FE85D1DC49}"/>
                </a:ext>
              </a:extLst>
            </p:cNvPr>
            <p:cNvSpPr txBox="1"/>
            <p:nvPr/>
          </p:nvSpPr>
          <p:spPr>
            <a:xfrm>
              <a:off x="7088295" y="4215774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E1412"/>
                  </a:solidFill>
                  <a:latin typeface="Britannic Bold" panose="020B0903060703020204" pitchFamily="34" charset="0"/>
                </a:rPr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41D5C0-B875-4686-8B4D-39DA3B444300}"/>
                </a:ext>
              </a:extLst>
            </p:cNvPr>
            <p:cNvSpPr txBox="1"/>
            <p:nvPr/>
          </p:nvSpPr>
          <p:spPr>
            <a:xfrm>
              <a:off x="6798365" y="4025881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E1412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C94FA87-D51F-4785-9358-0653F378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88256" y="3298216"/>
              <a:ext cx="733890" cy="66717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5A40409-6189-4140-ADAA-DF4EF7617901}"/>
              </a:ext>
            </a:extLst>
          </p:cNvPr>
          <p:cNvGrpSpPr/>
          <p:nvPr/>
        </p:nvGrpSpPr>
        <p:grpSpPr>
          <a:xfrm>
            <a:off x="3675459" y="2621093"/>
            <a:ext cx="2385392" cy="2385392"/>
            <a:chOff x="3675459" y="2621093"/>
            <a:chExt cx="2385392" cy="238539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0E8FD2-6306-4D82-88F4-509A3EB00A45}"/>
                </a:ext>
              </a:extLst>
            </p:cNvPr>
            <p:cNvSpPr/>
            <p:nvPr/>
          </p:nvSpPr>
          <p:spPr>
            <a:xfrm>
              <a:off x="3675459" y="2621093"/>
              <a:ext cx="2385392" cy="2385392"/>
            </a:xfrm>
            <a:prstGeom prst="roundRect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DC2C2C-E8F0-4D25-B7B3-99046ACD291A}"/>
                </a:ext>
              </a:extLst>
            </p:cNvPr>
            <p:cNvSpPr txBox="1"/>
            <p:nvPr/>
          </p:nvSpPr>
          <p:spPr>
            <a:xfrm>
              <a:off x="4601247" y="4215774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FE93E9-F838-4E24-824D-206196E6826B}"/>
                </a:ext>
              </a:extLst>
            </p:cNvPr>
            <p:cNvSpPr txBox="1"/>
            <p:nvPr/>
          </p:nvSpPr>
          <p:spPr>
            <a:xfrm>
              <a:off x="4311317" y="4025881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7C8B58D-0DF9-4834-A62A-4D86AFAF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3842" y="3252003"/>
              <a:ext cx="768622" cy="77387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882BFD-5C4D-41E4-B4B1-CD60C93476B9}"/>
              </a:ext>
            </a:extLst>
          </p:cNvPr>
          <p:cNvGrpSpPr/>
          <p:nvPr/>
        </p:nvGrpSpPr>
        <p:grpSpPr>
          <a:xfrm>
            <a:off x="1191925" y="5095035"/>
            <a:ext cx="2385392" cy="799455"/>
            <a:chOff x="1191925" y="5095035"/>
            <a:chExt cx="2385392" cy="79945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0924081-734D-4A5C-9094-2C67A629A129}"/>
                </a:ext>
              </a:extLst>
            </p:cNvPr>
            <p:cNvSpPr/>
            <p:nvPr/>
          </p:nvSpPr>
          <p:spPr>
            <a:xfrm>
              <a:off x="1191925" y="5095035"/>
              <a:ext cx="2385392" cy="799455"/>
            </a:xfrm>
            <a:prstGeom prst="roundRect">
              <a:avLst/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FBA7D-4489-475A-BADE-E15F3017F4B0}"/>
                </a:ext>
              </a:extLst>
            </p:cNvPr>
            <p:cNvSpPr txBox="1"/>
            <p:nvPr/>
          </p:nvSpPr>
          <p:spPr>
            <a:xfrm>
              <a:off x="1191925" y="5310097"/>
              <a:ext cx="238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Insert your 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EA00D8-D822-47F9-9FE4-4E7313E60364}"/>
              </a:ext>
            </a:extLst>
          </p:cNvPr>
          <p:cNvGrpSpPr/>
          <p:nvPr/>
        </p:nvGrpSpPr>
        <p:grpSpPr>
          <a:xfrm>
            <a:off x="3675459" y="5095035"/>
            <a:ext cx="2385392" cy="799455"/>
            <a:chOff x="3675459" y="5095035"/>
            <a:chExt cx="2385392" cy="79945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96CB61A-AD00-4B66-A77E-05DB54C54419}"/>
                </a:ext>
              </a:extLst>
            </p:cNvPr>
            <p:cNvSpPr/>
            <p:nvPr/>
          </p:nvSpPr>
          <p:spPr>
            <a:xfrm>
              <a:off x="3675459" y="5095035"/>
              <a:ext cx="2385392" cy="799455"/>
            </a:xfrm>
            <a:prstGeom prst="roundRect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618E6F-31A9-409B-B308-398AD02B8DF0}"/>
                </a:ext>
              </a:extLst>
            </p:cNvPr>
            <p:cNvSpPr txBox="1"/>
            <p:nvPr/>
          </p:nvSpPr>
          <p:spPr>
            <a:xfrm>
              <a:off x="3675459" y="5310097"/>
              <a:ext cx="238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Insert your text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5B386-499E-481A-A9F2-782BA49AB0DC}"/>
              </a:ext>
            </a:extLst>
          </p:cNvPr>
          <p:cNvGrpSpPr/>
          <p:nvPr/>
        </p:nvGrpSpPr>
        <p:grpSpPr>
          <a:xfrm>
            <a:off x="6162507" y="5095035"/>
            <a:ext cx="2385392" cy="799455"/>
            <a:chOff x="6162507" y="5095035"/>
            <a:chExt cx="2385392" cy="79945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FEC7CC1-790E-4D30-B5FA-51205E920C50}"/>
                </a:ext>
              </a:extLst>
            </p:cNvPr>
            <p:cNvSpPr/>
            <p:nvPr/>
          </p:nvSpPr>
          <p:spPr>
            <a:xfrm>
              <a:off x="6162507" y="5095035"/>
              <a:ext cx="2385392" cy="799455"/>
            </a:xfrm>
            <a:prstGeom prst="roundRect">
              <a:avLst/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AC9E77-CAB5-4A9A-A724-6C4409F82E4A}"/>
                </a:ext>
              </a:extLst>
            </p:cNvPr>
            <p:cNvSpPr txBox="1"/>
            <p:nvPr/>
          </p:nvSpPr>
          <p:spPr>
            <a:xfrm>
              <a:off x="6162507" y="5310097"/>
              <a:ext cx="238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Insert your text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9E7572-D3D9-4EE5-BEF7-D7EC532DA98A}"/>
              </a:ext>
            </a:extLst>
          </p:cNvPr>
          <p:cNvGrpSpPr/>
          <p:nvPr/>
        </p:nvGrpSpPr>
        <p:grpSpPr>
          <a:xfrm>
            <a:off x="1191925" y="2621093"/>
            <a:ext cx="2385392" cy="2385392"/>
            <a:chOff x="1191925" y="2621093"/>
            <a:chExt cx="2385392" cy="238539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27E1D95-5666-48CF-9D19-790D15338B08}"/>
                </a:ext>
              </a:extLst>
            </p:cNvPr>
            <p:cNvSpPr/>
            <p:nvPr/>
          </p:nvSpPr>
          <p:spPr>
            <a:xfrm>
              <a:off x="1191925" y="2621093"/>
              <a:ext cx="2385392" cy="2385392"/>
            </a:xfrm>
            <a:prstGeom prst="roundRect">
              <a:avLst/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5119F-03E6-4F49-A64D-218C380B8199}"/>
                </a:ext>
              </a:extLst>
            </p:cNvPr>
            <p:cNvSpPr txBox="1"/>
            <p:nvPr/>
          </p:nvSpPr>
          <p:spPr>
            <a:xfrm>
              <a:off x="2117713" y="4215774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5E1412"/>
                  </a:solidFill>
                  <a:latin typeface="Britannic Bold" panose="020B0903060703020204" pitchFamily="34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0369EF-53CF-4669-B852-B861EAC23AD8}"/>
                </a:ext>
              </a:extLst>
            </p:cNvPr>
            <p:cNvSpPr txBox="1"/>
            <p:nvPr/>
          </p:nvSpPr>
          <p:spPr>
            <a:xfrm>
              <a:off x="1827783" y="4025881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E1412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ACA1355-760D-4172-A078-9F0940200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13438" y="3360862"/>
              <a:ext cx="687878" cy="56281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57A1AB-9485-4694-8109-CDF7C23DB486}"/>
              </a:ext>
            </a:extLst>
          </p:cNvPr>
          <p:cNvGrpSpPr/>
          <p:nvPr/>
        </p:nvGrpSpPr>
        <p:grpSpPr>
          <a:xfrm>
            <a:off x="8647934" y="5095035"/>
            <a:ext cx="2385392" cy="799455"/>
            <a:chOff x="8647934" y="5095035"/>
            <a:chExt cx="2385392" cy="79945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4E87269-D8C5-4AA5-990D-DAEBEF1B5F44}"/>
                </a:ext>
              </a:extLst>
            </p:cNvPr>
            <p:cNvSpPr/>
            <p:nvPr/>
          </p:nvSpPr>
          <p:spPr>
            <a:xfrm>
              <a:off x="8647934" y="5095035"/>
              <a:ext cx="2385392" cy="799455"/>
            </a:xfrm>
            <a:prstGeom prst="roundRect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7F39E8-3AA5-4BB4-82FC-4792A27753BD}"/>
                </a:ext>
              </a:extLst>
            </p:cNvPr>
            <p:cNvSpPr txBox="1"/>
            <p:nvPr/>
          </p:nvSpPr>
          <p:spPr>
            <a:xfrm>
              <a:off x="8647934" y="5310097"/>
              <a:ext cx="2385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Insert your text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CF54FE-30DA-4908-8928-3A379AB30F97}"/>
              </a:ext>
            </a:extLst>
          </p:cNvPr>
          <p:cNvGrpSpPr/>
          <p:nvPr/>
        </p:nvGrpSpPr>
        <p:grpSpPr>
          <a:xfrm>
            <a:off x="8647934" y="2621093"/>
            <a:ext cx="2385392" cy="2385392"/>
            <a:chOff x="8647934" y="2621093"/>
            <a:chExt cx="2385392" cy="238539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951ECF9-35CA-4798-9BE3-6CC29073CDD0}"/>
                </a:ext>
              </a:extLst>
            </p:cNvPr>
            <p:cNvSpPr/>
            <p:nvPr/>
          </p:nvSpPr>
          <p:spPr>
            <a:xfrm>
              <a:off x="8647934" y="2621093"/>
              <a:ext cx="2385392" cy="2385392"/>
            </a:xfrm>
            <a:prstGeom prst="roundRect">
              <a:avLst/>
            </a:prstGeom>
            <a:solidFill>
              <a:srgbClr val="5E141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68B84-03CC-4BCB-B434-A7152F9F5388}"/>
                </a:ext>
              </a:extLst>
            </p:cNvPr>
            <p:cNvSpPr txBox="1"/>
            <p:nvPr/>
          </p:nvSpPr>
          <p:spPr>
            <a:xfrm>
              <a:off x="9573722" y="4215774"/>
              <a:ext cx="5433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ritannic Bold" panose="020B0903060703020204" pitchFamily="34" charset="0"/>
                </a:rPr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C52508-AA85-4494-B95F-85A74D7CFBAE}"/>
                </a:ext>
              </a:extLst>
            </p:cNvPr>
            <p:cNvSpPr txBox="1"/>
            <p:nvPr/>
          </p:nvSpPr>
          <p:spPr>
            <a:xfrm>
              <a:off x="9283792" y="4025881"/>
              <a:ext cx="1113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PROJECT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C2D7649-0B5E-4228-8525-ADD098FDF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3689" y="3252003"/>
              <a:ext cx="773878" cy="773878"/>
            </a:xfrm>
            <a:prstGeom prst="rect">
              <a:avLst/>
            </a:prstGeom>
          </p:spPr>
        </p:pic>
      </p:grp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04444CE4-78C6-4692-B61F-E09F6AD7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600" b="1">
                <a:solidFill>
                  <a:schemeClr val="bg1"/>
                </a:solidFill>
                <a:latin typeface="+mj-lt"/>
              </a:rPr>
              <a:pPr algn="just">
                <a:lnSpc>
                  <a:spcPct val="90000"/>
                </a:lnSpc>
              </a:pPr>
              <a:t>5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6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C786A36-DCE0-4694-AFEE-48025C679B13}"/>
              </a:ext>
            </a:extLst>
          </p:cNvPr>
          <p:cNvGrpSpPr/>
          <p:nvPr/>
        </p:nvGrpSpPr>
        <p:grpSpPr>
          <a:xfrm>
            <a:off x="1191925" y="1283713"/>
            <a:ext cx="9841400" cy="1172971"/>
            <a:chOff x="1191925" y="1283713"/>
            <a:chExt cx="9841400" cy="117297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B6D590-A65B-41A2-95C8-2E1FB97CB0BE}"/>
                </a:ext>
              </a:extLst>
            </p:cNvPr>
            <p:cNvSpPr/>
            <p:nvPr/>
          </p:nvSpPr>
          <p:spPr>
            <a:xfrm>
              <a:off x="1191925" y="1283713"/>
              <a:ext cx="9841400" cy="1172971"/>
            </a:xfrm>
            <a:prstGeom prst="roundRect">
              <a:avLst>
                <a:gd name="adj" fmla="val 30250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Google Shape;228;p25">
              <a:extLst>
                <a:ext uri="{FF2B5EF4-FFF2-40B4-BE49-F238E27FC236}">
                  <a16:creationId xmlns:a16="http://schemas.microsoft.com/office/drawing/2014/main" id="{967D98A5-5A80-49BB-A0BD-3B5BA94533F2}"/>
                </a:ext>
              </a:extLst>
            </p:cNvPr>
            <p:cNvSpPr txBox="1">
              <a:spLocks/>
            </p:cNvSpPr>
            <p:nvPr/>
          </p:nvSpPr>
          <p:spPr>
            <a:xfrm>
              <a:off x="1601668" y="1629135"/>
              <a:ext cx="5392448" cy="525234"/>
            </a:xfrm>
            <a:prstGeom prst="rect">
              <a:avLst/>
            </a:prstGeom>
          </p:spPr>
          <p:txBody>
            <a:bodyPr spcFirstLastPara="1" wrap="square" lIns="0" tIns="0" rIns="0" bIns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dirty="0">
                  <a:latin typeface="Britannic Bold" panose="020B0903060703020204" pitchFamily="34" charset="0"/>
                </a:rPr>
                <a:t>GET IN TOUCH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9B4A5F-07F3-4E81-8863-809EABE81628}"/>
              </a:ext>
            </a:extLst>
          </p:cNvPr>
          <p:cNvGrpSpPr/>
          <p:nvPr/>
        </p:nvGrpSpPr>
        <p:grpSpPr>
          <a:xfrm>
            <a:off x="1191925" y="2550094"/>
            <a:ext cx="6056773" cy="3568073"/>
            <a:chOff x="1191925" y="2550094"/>
            <a:chExt cx="6056773" cy="356807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206BE3-F091-44CA-A3C4-6B00FBF041F1}"/>
                </a:ext>
              </a:extLst>
            </p:cNvPr>
            <p:cNvSpPr/>
            <p:nvPr/>
          </p:nvSpPr>
          <p:spPr>
            <a:xfrm>
              <a:off x="1191925" y="2550094"/>
              <a:ext cx="6056773" cy="3568073"/>
            </a:xfrm>
            <a:prstGeom prst="roundRect">
              <a:avLst>
                <a:gd name="adj" fmla="val 11146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848F74-C206-47FA-9B9D-9644CE37C7F0}"/>
                </a:ext>
              </a:extLst>
            </p:cNvPr>
            <p:cNvSpPr txBox="1"/>
            <p:nvPr/>
          </p:nvSpPr>
          <p:spPr>
            <a:xfrm>
              <a:off x="2365021" y="3159084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POWERPOINTSCHOOL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CD8F40-C2A2-45F6-8AD2-FBB75D9298B2}"/>
                </a:ext>
              </a:extLst>
            </p:cNvPr>
            <p:cNvSpPr txBox="1"/>
            <p:nvPr/>
          </p:nvSpPr>
          <p:spPr>
            <a:xfrm>
              <a:off x="2365021" y="3659638"/>
              <a:ext cx="3405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ACCOUNT ID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889E07-5F67-4929-B136-ED299BE5F382}"/>
                </a:ext>
              </a:extLst>
            </p:cNvPr>
            <p:cNvSpPr txBox="1"/>
            <p:nvPr/>
          </p:nvSpPr>
          <p:spPr>
            <a:xfrm>
              <a:off x="2365021" y="4190126"/>
              <a:ext cx="3628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YOURNAME@MAIL.COM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A08488-4984-4087-B5BB-AB4C28AE1F6B}"/>
                </a:ext>
              </a:extLst>
            </p:cNvPr>
            <p:cNvSpPr txBox="1"/>
            <p:nvPr/>
          </p:nvSpPr>
          <p:spPr>
            <a:xfrm>
              <a:off x="2365021" y="5321157"/>
              <a:ext cx="4629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Britannic Bold" panose="020B0903060703020204" pitchFamily="34" charset="0"/>
                </a:rPr>
                <a:t>Ullamcorper</a:t>
              </a:r>
              <a:r>
                <a:rPr lang="en-US" dirty="0">
                  <a:latin typeface="Britannic Bold" panose="020B0903060703020204" pitchFamily="34" charset="0"/>
                </a:rPr>
                <a:t>. Street Roseville NH 11523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73D4B-5609-4728-BDBF-229E2BAC4276}"/>
                </a:ext>
              </a:extLst>
            </p:cNvPr>
            <p:cNvSpPr txBox="1"/>
            <p:nvPr/>
          </p:nvSpPr>
          <p:spPr>
            <a:xfrm>
              <a:off x="2365021" y="4752088"/>
              <a:ext cx="391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itannic Bold" panose="020B0903060703020204" pitchFamily="34" charset="0"/>
                </a:rPr>
                <a:t>+999999999999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E8AC1B-8EE5-40DD-8B95-3BC79DD2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2990" y="3136580"/>
              <a:ext cx="447897" cy="44789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83C67E9-5602-4818-9B19-B6B1C381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2990" y="4168932"/>
              <a:ext cx="447897" cy="44789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8DE78F6-445A-48AE-B3CE-DEB150184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92990" y="3652756"/>
              <a:ext cx="447897" cy="44789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36D2D23-46D7-437F-836B-0FB3207411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20457"/>
            <a:stretch/>
          </p:blipFill>
          <p:spPr>
            <a:xfrm>
              <a:off x="1601668" y="4685108"/>
              <a:ext cx="630540" cy="501549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71ECB7-86E0-429C-A4EB-27BBFCCC198E}"/>
                </a:ext>
              </a:extLst>
            </p:cNvPr>
            <p:cNvGrpSpPr/>
            <p:nvPr/>
          </p:nvGrpSpPr>
          <p:grpSpPr>
            <a:xfrm>
              <a:off x="1692990" y="5254937"/>
              <a:ext cx="447897" cy="447897"/>
              <a:chOff x="4164479" y="5404566"/>
              <a:chExt cx="447897" cy="447897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9C1508A-AB1D-4ABF-85F4-BD508D24E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65230" y="5470786"/>
                <a:ext cx="246394" cy="338792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382866-109E-4E4B-B73E-FF749A1A8CAB}"/>
                  </a:ext>
                </a:extLst>
              </p:cNvPr>
              <p:cNvSpPr/>
              <p:nvPr/>
            </p:nvSpPr>
            <p:spPr>
              <a:xfrm>
                <a:off x="4164479" y="5404566"/>
                <a:ext cx="447897" cy="44789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6BC5F4-BF22-464F-9ACF-A809A217288E}"/>
              </a:ext>
            </a:extLst>
          </p:cNvPr>
          <p:cNvGrpSpPr/>
          <p:nvPr/>
        </p:nvGrpSpPr>
        <p:grpSpPr>
          <a:xfrm>
            <a:off x="7381511" y="2550094"/>
            <a:ext cx="3651814" cy="3568073"/>
            <a:chOff x="7381511" y="2550094"/>
            <a:chExt cx="3651814" cy="356807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8C899E-ECA1-4449-ABAE-6DF831B7974F}"/>
                </a:ext>
              </a:extLst>
            </p:cNvPr>
            <p:cNvSpPr/>
            <p:nvPr/>
          </p:nvSpPr>
          <p:spPr>
            <a:xfrm>
              <a:off x="7381511" y="2550094"/>
              <a:ext cx="3651814" cy="3568073"/>
            </a:xfrm>
            <a:prstGeom prst="roundRect">
              <a:avLst>
                <a:gd name="adj" fmla="val 11146"/>
              </a:avLst>
            </a:prstGeom>
            <a:solidFill>
              <a:srgbClr val="89B5A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Call center with solid fill">
              <a:extLst>
                <a:ext uri="{FF2B5EF4-FFF2-40B4-BE49-F238E27FC236}">
                  <a16:creationId xmlns:a16="http://schemas.microsoft.com/office/drawing/2014/main" id="{6EFEBC0E-3079-4F43-955B-25BCE9B2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05517" y="3159084"/>
              <a:ext cx="2603801" cy="2603801"/>
            </a:xfrm>
            <a:prstGeom prst="rect">
              <a:avLst/>
            </a:prstGeom>
          </p:spPr>
        </p:pic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7069C03-BE00-495B-8020-2D63FD91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200" y="6547838"/>
            <a:ext cx="431800" cy="284659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fld id="{2A08006A-5826-45B1-B693-4F82DEBE4A44}" type="slidenum">
              <a:rPr lang="en-US" sz="1600" b="1">
                <a:solidFill>
                  <a:schemeClr val="bg1"/>
                </a:solidFill>
                <a:latin typeface="+mj-lt"/>
              </a:rPr>
              <a:pPr algn="just">
                <a:lnSpc>
                  <a:spcPct val="90000"/>
                </a:lnSpc>
              </a:pPr>
              <a:t>6</a:t>
            </a:fld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18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293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Nirmala UI</vt:lpstr>
      <vt:lpstr>Calibri Light</vt:lpstr>
      <vt:lpstr>Tw Cen MT</vt:lpstr>
      <vt:lpstr>Segoe UI Black</vt:lpstr>
      <vt:lpstr>Calibri</vt:lpstr>
      <vt:lpstr>Arial</vt:lpstr>
      <vt:lpstr>Britannic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32</cp:revision>
  <dcterms:created xsi:type="dcterms:W3CDTF">2022-03-13T13:39:46Z</dcterms:created>
  <dcterms:modified xsi:type="dcterms:W3CDTF">2022-03-14T17:39:19Z</dcterms:modified>
</cp:coreProperties>
</file>